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T Serif"/>
      <p:regular r:id="rId15"/>
    </p:embeddedFont>
    <p:embeddedFont>
      <p:font typeface="PT Serif"/>
      <p:regular r:id="rId16"/>
    </p:embeddedFont>
    <p:embeddedFont>
      <p:font typeface="PT Serif"/>
      <p:regular r:id="rId17"/>
    </p:embeddedFont>
    <p:embeddedFont>
      <p:font typeface="PT Serif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9739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Прогнозирование осадков с помощью машинного обучения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2926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10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528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1468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Соловьева Анастасия МИК21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2779"/>
            <a:ext cx="682704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Основные этапы работы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571274"/>
            <a:ext cx="84201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1. Загрузка и исследование данных: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38249"/>
            <a:ext cx="84201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2. Очистка данных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05225"/>
            <a:ext cx="84201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3.Анализ данных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72201"/>
            <a:ext cx="84201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4. Обучение моделей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39176"/>
            <a:ext cx="84201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5. Оценка производительности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4912" y="2622352"/>
            <a:ext cx="4069199" cy="40691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571143"/>
            <a:ext cx="8348782" cy="678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Загрузка и исследование данных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24138" y="1767126"/>
            <a:ext cx="2715578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Импорт библиотек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24138" y="2313384"/>
            <a:ext cx="6338649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Использование numpy, pandas, matplotlib, seaborn, scikit-learn и xgboost.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575233" y="1767126"/>
            <a:ext cx="2715578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Загрузка данных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575233" y="2313384"/>
            <a:ext cx="6338649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Загрузка CSV-файла с данными о осадках от data.gov.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4138" y="3394115"/>
            <a:ext cx="13182124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После загрузки данные отображаются с помощью df.head(), чтобы увидеть первые несколько строк. Исследуем форму данных (df.shape), их типы и статистику (df.info(), df.describe().T). Также проверяется наличие пропусков в данных (df.isnull().sum()).</a:t>
            </a:r>
            <a:endParaRPr lang="en-US" sz="16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138" y="4288750"/>
            <a:ext cx="13182124" cy="33695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4565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Очистка данных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5852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47" y="5617131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585222"/>
            <a:ext cx="319468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Заполнение пропусков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530906" y="6093381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Заполнение пропусков средними значениями для сохранения данных.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8667" y="55852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224" y="5617131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65783" y="55852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Удаление пробелов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8165783" y="6093381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Удаление лишних пробелов для стандартизации данных.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5624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Анализ данных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440668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После того, как почистили все данные, используем EDA - это подход к анализу данных с использованием визуальных методов. Он используется для обнаружения тенденций и закономерностей или для проверки предположений с помощью статистических резюме и графических представлений.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5103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2621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Обучение моделей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221063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Код обучает три разные модели: логистическую регрессию, XGBoost и SVC (Support Vector Classifier). Для каждой модели вычисляется точность на обучающей и валидационной выборках.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55449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535341" y="4172545"/>
            <a:ext cx="30480" cy="2930723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7" name="Shape 4"/>
          <p:cNvSpPr/>
          <p:nvPr/>
        </p:nvSpPr>
        <p:spPr>
          <a:xfrm>
            <a:off x="6760012" y="466760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8" name="Shape 5"/>
          <p:cNvSpPr/>
          <p:nvPr/>
        </p:nvSpPr>
        <p:spPr>
          <a:xfrm>
            <a:off x="6280190" y="44276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6356747" y="4459605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7669411" y="4399359"/>
            <a:ext cx="350508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Логистическая регрессия</a:t>
            </a:r>
            <a:endParaRPr lang="en-US" sz="2300" dirty="0"/>
          </a:p>
        </p:txBody>
      </p:sp>
      <p:sp>
        <p:nvSpPr>
          <p:cNvPr id="11" name="Shape 8"/>
          <p:cNvSpPr/>
          <p:nvPr/>
        </p:nvSpPr>
        <p:spPr>
          <a:xfrm>
            <a:off x="6760012" y="5720120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2" name="Shape 9"/>
          <p:cNvSpPr/>
          <p:nvPr/>
        </p:nvSpPr>
        <p:spPr>
          <a:xfrm>
            <a:off x="6280190" y="54802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356747" y="551211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669411" y="545187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XGBoost</a:t>
            </a:r>
            <a:endParaRPr lang="en-US" sz="2300" dirty="0"/>
          </a:p>
        </p:txBody>
      </p:sp>
      <p:sp>
        <p:nvSpPr>
          <p:cNvPr id="15" name="Shape 12"/>
          <p:cNvSpPr/>
          <p:nvPr/>
        </p:nvSpPr>
        <p:spPr>
          <a:xfrm>
            <a:off x="6760012" y="6772632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653272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356747" y="6564630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7669411" y="65043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SVC</a:t>
            </a:r>
            <a:endParaRPr lang="en-US" sz="2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5380"/>
            <a:ext cx="807839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Оценка производительности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21980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Для одной из моделей (в данном случае SVC) выводится матрица путаницы и отчет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 классификации. Вывод матрицы путаницы и отчета о классификации для оценки производительности модели SVC.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2203" y="3563660"/>
            <a:ext cx="4145875" cy="35304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913" y="499586"/>
            <a:ext cx="4769406" cy="596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Вывод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35913" y="1459111"/>
            <a:ext cx="13358574" cy="871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 результате проведенного анализа и обучения моделей удалось создать эффективную систему предсказания осадков. Сравнение различных алгоритмов показало, что каждая модель имеет свои сильные и слабые стороны, что подчеркивает важность выбора подходящего метода в зависимости от специфики задачи.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35913" y="2535317"/>
            <a:ext cx="13358574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Полученные результаты могут быть использованы для дальнейшего улучшения моделей и более точного предсказания осадков в будущем. Проект продемонстрировал значимость предварительной обработки данных и оценки моделей в процессе машинного обучения.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2134314" y="5509617"/>
            <a:ext cx="2479715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Эффективная система</a:t>
            </a:r>
            <a:endParaRPr lang="en-US" sz="1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7408" y="3320891"/>
            <a:ext cx="4675465" cy="467546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567184" y="5207258"/>
            <a:ext cx="27182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9925407" y="4272558"/>
            <a:ext cx="2384703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Разные алгоритмы</a:t>
            </a:r>
            <a:endParaRPr lang="en-US" sz="1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408" y="3320891"/>
            <a:ext cx="4675465" cy="467546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28826" y="4233208"/>
            <a:ext cx="27182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9925407" y="6746558"/>
            <a:ext cx="2384703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Улучшение моделей</a:t>
            </a:r>
            <a:endParaRPr lang="en-US" sz="18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8" y="3320891"/>
            <a:ext cx="4675465" cy="467546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741503" y="7025342"/>
            <a:ext cx="27182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2025-03-26T21:08:42Z</dcterms:created>
  <dcterms:modified xsi:type="dcterms:W3CDTF">2025-03-26T21:08:42Z</dcterms:modified>
</cp:coreProperties>
</file>